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7" r:id="rId4"/>
    <p:sldId id="264" r:id="rId5"/>
    <p:sldId id="258" r:id="rId6"/>
    <p:sldId id="265" r:id="rId7"/>
    <p:sldId id="261" r:id="rId8"/>
    <p:sldId id="266" r:id="rId9"/>
    <p:sldId id="269" r:id="rId10"/>
    <p:sldId id="262" r:id="rId11"/>
    <p:sldId id="259" r:id="rId12"/>
    <p:sldId id="26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&quot;картинки полезная вредная пища, витамины картинки с заданиями для детей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5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Картинки по запросу &quot;картинки полезная вредная пища, витамины картинки с заданиями для дете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4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Картинки по запросу &quot;картинки полезная вредная пища, витамин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Картинки по запросу &quot;картинки полезная вредная пища, витамин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картинки полезная вредная пища, витамины картинки с заданиями для дете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картинки полезная вредная пища, витамин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6643702" cy="6867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&quot;картинки полезная вредная пища, витамин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Картинки по запросу &quot;картинки полезная вредная пища, витамины картинки с заданиями для дете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Картинки по запросу &quot;картинки полезная вредная пища, витамин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63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Картинки по запросу &quot;картинки полезная вредная пища, витамины картинки с заданиями для дете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Картинки по запросу &quot;картинки полезная вредная пища, витамин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1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Картинки по запросу &quot;картинки полезная вредная пища, витамины картинки с заданиями для дете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Картинки по запросу &quot;картинки полезная вредная пища, витамины картинки с заданиями для дете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LenovoB590</dc:creator>
  <cp:lastModifiedBy>LenovoB590</cp:lastModifiedBy>
  <cp:revision>12</cp:revision>
  <dcterms:created xsi:type="dcterms:W3CDTF">2020-02-18T14:11:21Z</dcterms:created>
  <dcterms:modified xsi:type="dcterms:W3CDTF">2020-02-18T14:38:00Z</dcterms:modified>
</cp:coreProperties>
</file>